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2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3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0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1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9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3E2A-185C-334D-B91E-3604BA9221EA}" type="datetimeFigureOut">
              <a:rPr lang="en-US" smtClean="0"/>
              <a:t>28/06/2017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19F2-F7D8-DB4C-A53A-F61ED5EF4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1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125" y="793750"/>
            <a:ext cx="846137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 from meeting: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Order of fill holes filling in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Matt mentioned nuisance lots, need to be brought to our attention so we can bring that to the declarant or builder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Mary Kay, </a:t>
            </a:r>
            <a:r>
              <a:rPr lang="en-US" dirty="0" err="1" smtClean="0"/>
              <a:t>whats</a:t>
            </a:r>
            <a:r>
              <a:rPr lang="en-US" dirty="0" smtClean="0"/>
              <a:t> the timeline for developing the park, answer closer to when we would be annexed, become “Omaha” Park or Bennington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SID, Ruth, close to retiring short term loans, moving to long term loans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Mary Kay Neighborhood watch, mapping and neighbors list,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Speed bumps and such, mentioned John willing to do anything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New projects, survey monkey get top 5,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Signage, what is the cost break down on the sign put in, 15,000, we paid half, what was John going to pay or do, do we want to do it again?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Covenants, first build, developer, repairs/ upgrades,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Trees, pulled out or killed, willow trees on potter, take to the developer.  Does he owe us trees?  Does he know?  What %  of “developed” will he put that on us?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Jeff asked about trees, </a:t>
            </a:r>
            <a:r>
              <a:rPr lang="en-US" dirty="0" err="1" smtClean="0"/>
              <a:t>lanaha</a:t>
            </a:r>
            <a:r>
              <a:rPr lang="en-US" dirty="0" smtClean="0"/>
              <a:t> contract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Make a post of blow it up pick it up?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Dues, 5 year increase,  quorum 10% of lot owners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Declarant change, of when developer to HOA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SID balance 473?  What is it, declarant is a governing body not financially liable. 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Dues for working backwards, 150.000  proposal, how much per lot do we need to pay the 150,000, need a better proposed structure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8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750" y="841375"/>
            <a:ext cx="7572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Gentleman doesn’t want to pay dues and taxes for the same “result”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156</a:t>
            </a:r>
            <a:r>
              <a:rPr lang="en-US" baseline="30000" dirty="0" smtClean="0"/>
              <a:t>th</a:t>
            </a:r>
            <a:r>
              <a:rPr lang="en-US" dirty="0" smtClean="0"/>
              <a:t> and Ida high school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New owners, we get a letter sometimes, but hard to get new HOA information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308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Main</dc:creator>
  <cp:lastModifiedBy>Ryan Main</cp:lastModifiedBy>
  <cp:revision>10</cp:revision>
  <dcterms:created xsi:type="dcterms:W3CDTF">2017-06-29T00:02:30Z</dcterms:created>
  <dcterms:modified xsi:type="dcterms:W3CDTF">2017-06-29T12:38:08Z</dcterms:modified>
</cp:coreProperties>
</file>